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30" r:id="rId74"/>
    <p:sldId id="331" r:id="rId75"/>
    <p:sldId id="33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AD74-1FBE-B9B6-445A-0B03DF4DF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75A3-FC54-43D6-B2C6-B187A9410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B2F1-E9C3-2FEA-8232-3C616878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A8A49-451B-881B-3FD6-72C4BD0B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1286D-6371-795E-54AA-90DFB9C8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5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CEFC-D62C-1EBF-0D8E-E2B873B9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0BE0C-87E8-5A90-F705-5A7C8590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43891-04CA-214A-C850-00BF0E32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1DD2B-3487-7BD6-E878-E14C16C5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237E2-8207-5001-12F5-C9028823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0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50C400-80ED-B598-F6A1-25D5E11D9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9114A-A5C3-D44B-6EE4-F461F2FE0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AFF59-F1FC-40DA-DF0C-17540C54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0E1F5-51C0-2AF9-6F27-E42FC6E0A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0BA76-F8F0-C769-868E-F0ABDA5A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68B3-EF2E-DBF7-56F0-37AA97B3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CF3D-47D4-AE9C-C95C-3C3F4E5BE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C5826-A20F-73AF-1121-F77AF640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D86C8-556B-785B-20FE-C92D9D98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FF233-F193-6875-F0D9-C2D3C103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3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0FFF-151A-A257-DD97-92897D23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8433E-E95F-0AA7-CD8E-51C5A9A27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0915-D10F-25EA-EC58-E75C8964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69C5-CC9C-85B4-3FE3-F208D7BD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475C7-3CFC-CA3D-085B-260BAF02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2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FA9-75F5-5D23-6EC8-BF3FE767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96923-8F26-11E5-45E2-04C41F3F4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865F0-1621-B2B6-A9C1-C83A728D5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3B979-4E9C-DDCA-36ED-DD4BF9BA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80AB4-743F-2211-80DD-2B517BFC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48E3E-69FE-AF7B-CB6A-63CA440E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1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378F-F231-4D34-E8EB-AFDB8E1E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2DB0-598C-40A0-96CF-676FF3191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3A1E-9C47-0719-3D9E-5E1F5DDF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95A0E-41A0-B068-E4AB-981F6A681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C9A35-C99C-CDAA-492A-4BD17B84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E73A1-BC36-F171-FD54-D5C32E6D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D8BFD1-6816-85B1-D648-82AD2CC7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A6731C-50A7-CA91-CAD3-D356467D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9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31A2-4F8C-38A0-A76E-AC100DCA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450E8-881D-A9AC-16AE-2EF6DDFE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4E278-6BBE-9DB3-A4AD-2E08446D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68BB9-11C4-3BD7-FFFD-E93173E0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9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04986-F3A2-B0B1-09A5-5DE8D0CA1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7CBC-4690-BFED-80EA-587F953B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8FCEA-F241-D70A-DE38-1C687C3B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5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77BA-D7D6-CD1C-7202-0A744848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B4A9C-1271-0546-54E7-D25D746C6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664D5-BEB9-92AA-F73F-0EC89E1B8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3065E-B22D-2581-3889-1E2C7632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2F730-17CB-6B87-7B1D-1F0CF8A8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8EB91-259C-E07C-AE80-18232CC3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04D4-798E-7E8B-091F-4D36FE3F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BCDBA-95A3-E725-FB07-4812C0322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FF80E-6C89-0E77-6B7C-B3F63E4D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F2447-AE5F-B5A7-A605-D019A30D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BB49E-9095-0BE2-5CCE-7526F19E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44357-8AD0-99A1-7D48-97D31C97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1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07507-BF21-0207-21FD-B710D532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7C48C-7AC2-FF85-A00E-5F664D433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D6E7E-5843-544C-9472-3821ECAA9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B3AEA-B2FD-4F94-A72F-433B1D202D0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2341B-D07B-3FED-9A6C-5CECC5079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363A8-4FC1-3110-FEF5-ACF9835B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854E4-B149-437B-86B1-6CC3F7DF5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.genial.ly/62990100f9d1c60018f8beb1/presentation-extra-ppt-final-present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.genial.ly/62990100f9d1c60018f8beb1/presentation-extra-ppt-final-presentati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iew.genial.ly/629277b819e0e80010225ec6/presentation-final-presentation-8th-se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302">
            <a:extLst>
              <a:ext uri="{FF2B5EF4-FFF2-40B4-BE49-F238E27FC236}">
                <a16:creationId xmlns:a16="http://schemas.microsoft.com/office/drawing/2014/main" id="{BB0F8479-BC32-B721-8128-858A51AEC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44"/>
            <a:ext cx="12192000" cy="6863644"/>
          </a:xfrm>
          <a:prstGeom prst="rect">
            <a:avLst/>
          </a:prstGeom>
        </p:spPr>
      </p:pic>
      <p:graphicFrame>
        <p:nvGraphicFramePr>
          <p:cNvPr id="305" name="Table 304">
            <a:extLst>
              <a:ext uri="{FF2B5EF4-FFF2-40B4-BE49-F238E27FC236}">
                <a16:creationId xmlns:a16="http://schemas.microsoft.com/office/drawing/2014/main" id="{9B6A4414-EF0E-7E4E-4D6D-9A4936E09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24495"/>
              </p:ext>
            </p:extLst>
          </p:nvPr>
        </p:nvGraphicFramePr>
        <p:xfrm>
          <a:off x="1352940" y="4654362"/>
          <a:ext cx="997338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0">
                  <a:extLst>
                    <a:ext uri="{9D8B030D-6E8A-4147-A177-3AD203B41FA5}">
                      <a16:colId xmlns:a16="http://schemas.microsoft.com/office/drawing/2014/main" val="1729435285"/>
                    </a:ext>
                  </a:extLst>
                </a:gridCol>
                <a:gridCol w="8013058">
                  <a:extLst>
                    <a:ext uri="{9D8B030D-6E8A-4147-A177-3AD203B41FA5}">
                      <a16:colId xmlns:a16="http://schemas.microsoft.com/office/drawing/2014/main" val="3471654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 Check this Link:-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https://view.genial.ly/62990100f9d1c60018f8beb1/presentation-extra-ppt-final-presentation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1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84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25E59-28DC-EACC-93A3-D32FEC0EA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0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DD835A8-647A-79D5-49BA-2D94C914B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A7B00-F417-E33E-0E31-339FA5768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69755" cy="692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36286-8764-4BAD-75F9-86F3010BB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66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75C6EB-8C14-E4A3-6DFE-53E97CD04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94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07A17-ABEC-D0A1-592E-9A0BB6E29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1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20B478-FFCE-A8DB-E12C-57FEF32B5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12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C2106-C503-AD9C-38D8-D77C8F04F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7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086DA-46FC-E58D-A988-A9B97F27B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2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9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7FA43-58C6-476D-D368-48C455A7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9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589E3-A208-3F62-7679-B3B4EAE86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" y="-1"/>
            <a:ext cx="12162692" cy="68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0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B0828-F69E-D3EF-2B60-DAAFE681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0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373B4-8C3A-21D5-4AC2-3A659E23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8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5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E68C8-F791-7C74-316B-A4B58F5DD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12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C1AFD-DCE9-FE44-C524-8ADE7983D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2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21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F295A-8E9C-B204-6A12-1953AE83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5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31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7A32E-FA17-D570-5779-A0F8B626C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806BF-4CB8-6DF7-4B8E-4700FB0EB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1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40731-9FEA-ABA9-B42D-3ECE70605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7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CB99A-E498-DA89-F52A-398B92211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8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E9075-69D0-8B19-EBF6-52315FD83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6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C3383-7FF9-AB7B-5977-3DBA0A8A9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6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2F7B8-99BA-0E37-42C4-6625D155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32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4DBB7-4351-BFA4-E320-3BDD337B4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44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0984A-4445-6ECE-4DEE-385E39E1F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9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29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0241C-DA64-670E-20DA-B97D89683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62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A2073-D475-D51E-FCA4-343DE5265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5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C96E9-0E6D-54F6-5244-53B1EB123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44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BE330-0026-E2FC-5A3F-0FE5161E7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70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EB4D6-5979-89C8-552D-C40618A5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45D64-9A55-B861-C0C3-12BFE875D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5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D9A8C-46EE-DF67-3F93-7A674D5EA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47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D2F06-7C48-D922-448F-6D7C1FEA5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40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6A370-451E-378E-34BF-9008A780D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2527" cy="67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36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3487A-DF45-5227-1793-65F44D15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6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7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24160-B481-2AFD-3F44-620301E3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27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BAD5C-A204-E949-37B8-7EB35543A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05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F9B1F-4210-AE4F-B826-DCB07D780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8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6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62DA3-48E9-A44D-FC9F-A4D8E56E9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52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9F256-B967-F21A-D86B-58C0549B6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5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0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6D61C-66B7-AF1A-264D-8906CB52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03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17142-680F-4FDC-E78A-4579FBEE8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0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FD896-2A88-3FCD-0531-9475886AE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89F8E-04EF-7FDD-06F2-B43A038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2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B01F8-9079-A90D-0EB7-31B73B73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1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BEA9B-A9A1-369C-886F-9223D0023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22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A38D3-4D08-6D13-2D9E-2B562AF5A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98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C3701-5CFF-20A4-5725-C4A4F8BB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47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DB073-1EB2-A370-7D41-73B0C3A6A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" y="0"/>
            <a:ext cx="12121403" cy="67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41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4F75A-58D8-9BDE-1715-B9870E9A2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1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CED37-CC8E-C243-7A94-82CF70998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42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6784-513C-26FE-8974-4E70E020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7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36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E05F6-9B5B-0F05-A45F-6685C840A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88054" cy="6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00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72140-D95A-2EFC-FF6F-57A86D6C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0465" cy="684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6C5E9-F4AE-7E7B-4F90-DB35EE0A4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64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305059-0407-27B6-D556-A5DAF54C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24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7DCC3-6955-83A0-E60E-A32F9E820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9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9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15230-E516-057D-3677-D045796E3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40851" cy="6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48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FF815-8415-22BA-6BFB-0411F4582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73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44606-9B9C-03A4-A06A-91876069D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28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80395-3862-1A2F-5CD2-8A54EC166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2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6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15050-EBE9-BB4A-B708-A0F31269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6235"/>
            <a:ext cx="12301003" cy="68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0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C18EA-ABA2-EB23-6F49-F8CD3D3A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9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90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88EC4-F1A0-8D5D-17B5-51783F6B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09714" cy="68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60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465FB-9ECF-8938-03D8-0A334B542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25A52-BF50-4BDC-0898-C543419E5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34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A8365-C14B-7B44-7806-3F5C482E4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7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4BE69-EB56-9732-E30B-D24A1B3DF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44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46104-355D-F874-3010-4460996A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91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53925-4863-2AC9-4C6A-478B497BC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326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1A92C-A6BD-A142-9C94-757D3F2C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408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E95C0-ADE6-6C4B-B10C-6AC9B904A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525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908D35-2B36-568F-2340-150205EC8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01146"/>
              </p:ext>
            </p:extLst>
          </p:nvPr>
        </p:nvGraphicFramePr>
        <p:xfrm>
          <a:off x="91233" y="5223529"/>
          <a:ext cx="8128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608">
                  <a:extLst>
                    <a:ext uri="{9D8B030D-6E8A-4147-A177-3AD203B41FA5}">
                      <a16:colId xmlns:a16="http://schemas.microsoft.com/office/drawing/2014/main" val="1729435285"/>
                    </a:ext>
                  </a:extLst>
                </a:gridCol>
                <a:gridCol w="6530392">
                  <a:extLst>
                    <a:ext uri="{9D8B030D-6E8A-4147-A177-3AD203B41FA5}">
                      <a16:colId xmlns:a16="http://schemas.microsoft.com/office/drawing/2014/main" val="3471654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 Link:-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https://view.genial.ly/62990100f9d1c60018f8beb1/presentation-extra-ppt-final-presentation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46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Website Link:-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https://view.genial.ly/629277b819e0e80010225ec6/presentation-final-presentation-8th-sem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1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07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4803D-A490-969D-5B3C-692E7225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3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7D853-E721-9F04-BE3A-0FBF27D9B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5005" cy="69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44</Words>
  <Application>Microsoft Office PowerPoint</Application>
  <PresentationFormat>Widescreen</PresentationFormat>
  <Paragraphs>6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RAJDEEP SINGH</dc:creator>
  <cp:lastModifiedBy>RAJDEEP SINGH</cp:lastModifiedBy>
  <cp:revision>7</cp:revision>
  <dcterms:created xsi:type="dcterms:W3CDTF">2022-06-02T17:14:15Z</dcterms:created>
  <dcterms:modified xsi:type="dcterms:W3CDTF">2022-06-02T20:10:22Z</dcterms:modified>
</cp:coreProperties>
</file>